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7561263" cy="10693400"/>
  <p:notesSz cx="6858000" cy="9144000"/>
  <p:defaultTextStyle>
    <a:defPPr>
      <a:defRPr lang="zh-CN"/>
    </a:defPPr>
    <a:lvl1pPr marL="0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794" y="-46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0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3549" y="618831"/>
            <a:ext cx="3701869" cy="13178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8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3549" y="3604075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98486" y="3604075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7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5" y="2393640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8065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4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5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0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1"/>
          <p:cNvSpPr/>
          <p:nvPr userDrawn="1"/>
        </p:nvSpPr>
        <p:spPr>
          <a:xfrm>
            <a:off x="-16180" y="10491800"/>
            <a:ext cx="7577443" cy="201600"/>
          </a:xfrm>
          <a:prstGeom prst="rect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  <a:prstGeom prst="rect">
            <a:avLst/>
          </a:prstGeom>
        </p:spPr>
        <p:txBody>
          <a:bodyPr vert="horz" lIns="99562" tIns="49782" rIns="99562" bIns="4978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5820" y="10491800"/>
            <a:ext cx="4356484" cy="2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0"/>
          <a:lstStyle/>
          <a:p>
            <a:pPr>
              <a:spcBef>
                <a:spcPts val="0"/>
              </a:spcBef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Messe München </a:t>
            </a:r>
            <a:r>
              <a:rPr lang="de-DE" sz="1000" b="1" dirty="0">
                <a:solidFill>
                  <a:schemeClr val="bg1"/>
                </a:solidFill>
                <a:latin typeface="+mn-lt"/>
                <a:ea typeface="SimHei"/>
                <a:cs typeface="Arial"/>
              </a:rPr>
              <a:t>| </a:t>
            </a:r>
            <a:r>
              <a:rPr lang="de-DE" sz="1000" b="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Connecting</a:t>
            </a:r>
            <a:r>
              <a:rPr lang="de-DE" sz="10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Global </a:t>
            </a:r>
            <a:r>
              <a:rPr lang="en-US" sz="1000" b="0" noProof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Competence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76975" y="10491800"/>
            <a:ext cx="347523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4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2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61" indent="-373361" algn="l" defTabSz="99562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47" indent="-311134" algn="l" defTabSz="99562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534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8" indent="-248907" algn="l" defTabSz="99562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161" indent="-248907" algn="l" defTabSz="99562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97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88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02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41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1263" cy="10695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924" y="1314252"/>
            <a:ext cx="649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国际医疗电子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创新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论坛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International Medical Electronics Innovation Forum </a:t>
            </a:r>
            <a:endParaRPr lang="de-DE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096" y="1405714"/>
            <a:ext cx="73655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9235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/>
          <p:cNvSpPr txBox="1">
            <a:spLocks noChangeArrowheads="1"/>
          </p:cNvSpPr>
          <p:nvPr/>
        </p:nvSpPr>
        <p:spPr bwMode="auto">
          <a:xfrm>
            <a:off x="507413" y="397551"/>
            <a:ext cx="7366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zh-CN" sz="14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基本信息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50" name="object 3"/>
          <p:cNvSpPr>
            <a:spLocks/>
          </p:cNvSpPr>
          <p:nvPr/>
        </p:nvSpPr>
        <p:spPr bwMode="auto">
          <a:xfrm>
            <a:off x="365350" y="384519"/>
            <a:ext cx="0" cy="241300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bject 5"/>
          <p:cNvSpPr txBox="1">
            <a:spLocks noChangeArrowheads="1"/>
          </p:cNvSpPr>
          <p:nvPr/>
        </p:nvSpPr>
        <p:spPr bwMode="auto">
          <a:xfrm>
            <a:off x="483761" y="3825651"/>
            <a:ext cx="6249828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6360" rIns="0" bIns="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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医疗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电子产业现状与发展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趋势  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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可穿戴医疗电子与健康物联网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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医疗手术机器人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6"/>
          <p:cNvSpPr txBox="1">
            <a:spLocks noChangeArrowheads="1"/>
          </p:cNvSpPr>
          <p:nvPr/>
        </p:nvSpPr>
        <p:spPr bwMode="auto">
          <a:xfrm>
            <a:off x="452072" y="3500147"/>
            <a:ext cx="9144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主要议题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53" name="object 7"/>
          <p:cNvSpPr>
            <a:spLocks/>
          </p:cNvSpPr>
          <p:nvPr/>
        </p:nvSpPr>
        <p:spPr bwMode="auto">
          <a:xfrm>
            <a:off x="361584" y="3512847"/>
            <a:ext cx="0" cy="239713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object 18"/>
          <p:cNvSpPr txBox="1">
            <a:spLocks noChangeArrowheads="1"/>
          </p:cNvSpPr>
          <p:nvPr/>
        </p:nvSpPr>
        <p:spPr bwMode="auto">
          <a:xfrm>
            <a:off x="483761" y="4398624"/>
            <a:ext cx="25047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名师名企（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2021.4.14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）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70" name="object 19"/>
          <p:cNvSpPr>
            <a:spLocks/>
          </p:cNvSpPr>
          <p:nvPr/>
        </p:nvSpPr>
        <p:spPr bwMode="auto">
          <a:xfrm>
            <a:off x="347461" y="4389099"/>
            <a:ext cx="0" cy="241300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4" name="表格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44939"/>
              </p:ext>
            </p:extLst>
          </p:nvPr>
        </p:nvGraphicFramePr>
        <p:xfrm>
          <a:off x="507413" y="746826"/>
          <a:ext cx="6226176" cy="255057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2313"/>
                <a:gridCol w="4993863"/>
              </a:tblGrid>
              <a:tr h="392645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FZDaHei-B02S"/>
                        </a:rPr>
                        <a:t>会议时间：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FZDaHei-B02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645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会议地点：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上海新国际博览中心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645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主办单位：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慕尼黑展览（上海）有限公司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392">
                <a:tc>
                  <a:txBody>
                    <a:bodyPr/>
                    <a:lstStyle/>
                    <a:p>
                      <a:r>
                        <a:rPr lang="zh-CN" altLang="en-US" sz="10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支持单位：</a:t>
                      </a:r>
                      <a:endParaRPr lang="zh-CN" altLang="en-US" sz="1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上海市生物医学工程学会生物医学信息专业委员会</a:t>
                      </a: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上海大学生物医学工程研究所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645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会议语言：</a:t>
                      </a:r>
                      <a:endParaRPr lang="en-US" altLang="zh-CN" sz="1000" b="1" dirty="0" smtClean="0">
                        <a:solidFill>
                          <a:srgbClr val="231F2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中文或英文，现场不提供同声传译（建议英文演讲嘉宾使用双语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PPT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606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演讲资料提交：</a:t>
                      </a:r>
                      <a:endParaRPr lang="en-US" altLang="zh-CN" sz="1000" b="1" dirty="0" smtClean="0">
                        <a:solidFill>
                          <a:srgbClr val="231F2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中英文演讲题目、演讲文简介和照片、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字演讲摘要提交：截止日期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演讲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PPT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提交：截止日期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6" name="图片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52" y="5003928"/>
            <a:ext cx="1209600" cy="144000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1" y="4905452"/>
            <a:ext cx="1008000" cy="1512000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10302"/>
          <a:stretch/>
        </p:blipFill>
        <p:spPr>
          <a:xfrm>
            <a:off x="2510952" y="6927512"/>
            <a:ext cx="1033962" cy="14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71" y="8719024"/>
            <a:ext cx="1216976" cy="151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20160" r="29440" b="24401"/>
          <a:stretch/>
        </p:blipFill>
        <p:spPr>
          <a:xfrm>
            <a:off x="5780208" y="8821893"/>
            <a:ext cx="1178182" cy="144000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99" y="6805101"/>
            <a:ext cx="1548000" cy="1548000"/>
          </a:xfrm>
          <a:prstGeom prst="rect">
            <a:avLst/>
          </a:prstGeom>
        </p:spPr>
      </p:pic>
      <p:graphicFrame>
        <p:nvGraphicFramePr>
          <p:cNvPr id="95" name="表格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40614"/>
              </p:ext>
            </p:extLst>
          </p:nvPr>
        </p:nvGraphicFramePr>
        <p:xfrm>
          <a:off x="347461" y="4934226"/>
          <a:ext cx="3197453" cy="1509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09702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10:30</a:t>
                      </a:r>
                      <a:endParaRPr kumimoji="0" lang="zh-CN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孙希文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同济大学附属上海市肺科医院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教授、博导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与医生的博弈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表格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90694"/>
              </p:ext>
            </p:extLst>
          </p:nvPr>
        </p:nvGraphicFramePr>
        <p:xfrm>
          <a:off x="3760937" y="8714462"/>
          <a:ext cx="3197453" cy="1531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31620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赵喆博士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某知名医院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医生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9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</a:t>
                      </a:r>
                      <a:r>
                        <a:rPr lang="zh-CN" altLang="en-US" sz="9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儿童重症区域协同救治体系建立</a:t>
                      </a:r>
                      <a:endParaRPr lang="en-US" altLang="zh-CN" sz="90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110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表格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82914"/>
              </p:ext>
            </p:extLst>
          </p:nvPr>
        </p:nvGraphicFramePr>
        <p:xfrm>
          <a:off x="3760936" y="6816547"/>
          <a:ext cx="3197453" cy="1550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50965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齐鹏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同济大学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微创手术机器人的智能化发展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表格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87179"/>
              </p:ext>
            </p:extLst>
          </p:nvPr>
        </p:nvGraphicFramePr>
        <p:xfrm>
          <a:off x="347461" y="8714462"/>
          <a:ext cx="3197453" cy="1516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16562">
                <a:tc>
                  <a:txBody>
                    <a:bodyPr/>
                    <a:lstStyle/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13:00</a:t>
                      </a:r>
                    </a:p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13:30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管燕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中国医疗器械行业协会智慧及移动医疗分会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秘书长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中国智慧医疗的现状及发展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" name="表格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48448"/>
              </p:ext>
            </p:extLst>
          </p:nvPr>
        </p:nvGraphicFramePr>
        <p:xfrm>
          <a:off x="347461" y="6851431"/>
          <a:ext cx="3197453" cy="15160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16081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郑国焱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上海交通大学医疗机器人研究院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主任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智能影像导航和手术机器人：个人视角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表格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88348"/>
              </p:ext>
            </p:extLst>
          </p:nvPr>
        </p:nvGraphicFramePr>
        <p:xfrm>
          <a:off x="3760938" y="4916280"/>
          <a:ext cx="3197453" cy="15011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01172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刘骁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复旦大学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教授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侵入式神经调控系统</a:t>
                      </a: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面临的机遇和挑战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/>
          <a:stretch/>
        </p:blipFill>
        <p:spPr>
          <a:xfrm>
            <a:off x="5910883" y="2453235"/>
            <a:ext cx="995193" cy="14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2229" r="9050"/>
          <a:stretch/>
        </p:blipFill>
        <p:spPr>
          <a:xfrm>
            <a:off x="2266453" y="2443435"/>
            <a:ext cx="1222018" cy="14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7588" r="16726" b="33876"/>
          <a:stretch/>
        </p:blipFill>
        <p:spPr>
          <a:xfrm>
            <a:off x="2340471" y="449195"/>
            <a:ext cx="1148000" cy="1512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18996"/>
              </p:ext>
            </p:extLst>
          </p:nvPr>
        </p:nvGraphicFramePr>
        <p:xfrm>
          <a:off x="3705350" y="456301"/>
          <a:ext cx="3197453" cy="1531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26824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李国斌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联影医疗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磁共振事业部总裁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磁共振成像系统技术创新，临床应用及发展趋势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5900" r="4089"/>
          <a:stretch/>
        </p:blipFill>
        <p:spPr>
          <a:xfrm>
            <a:off x="5753948" y="449195"/>
            <a:ext cx="1152128" cy="1512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75595"/>
              </p:ext>
            </p:extLst>
          </p:nvPr>
        </p:nvGraphicFramePr>
        <p:xfrm>
          <a:off x="295146" y="421396"/>
          <a:ext cx="3197453" cy="15617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61729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蒋皆恢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上海大学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医疗助手</a:t>
                      </a: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阿尔茨海默症检测与分析服务工具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72612"/>
              </p:ext>
            </p:extLst>
          </p:nvPr>
        </p:nvGraphicFramePr>
        <p:xfrm>
          <a:off x="3705350" y="2373046"/>
          <a:ext cx="3197453" cy="1531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20190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毛赛君博士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复旦大学工程与应用技术研究院 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研究员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碳化硅功率半导体器件在高端医疗影像设备电力电子系统中的应用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47804"/>
              </p:ext>
            </p:extLst>
          </p:nvPr>
        </p:nvGraphicFramePr>
        <p:xfrm>
          <a:off x="295146" y="2394372"/>
          <a:ext cx="3197453" cy="14919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491933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李铭豪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艾迈斯半导体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现场应用经理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 err="1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ams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光谱传感技术助力新冠病毒快速检测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bject 18"/>
          <p:cNvSpPr txBox="1">
            <a:spLocks noChangeArrowheads="1"/>
          </p:cNvSpPr>
          <p:nvPr/>
        </p:nvSpPr>
        <p:spPr bwMode="auto">
          <a:xfrm>
            <a:off x="419740" y="4246413"/>
            <a:ext cx="2159000" cy="5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听众分析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  <a:p>
            <a:pPr eaLnBrk="1" hangingPunct="1">
              <a:lnSpc>
                <a:spcPct val="120000"/>
              </a:lnSpc>
              <a:spcBef>
                <a:spcPts val="100"/>
              </a:spcBef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到场听众人数：</a:t>
            </a:r>
            <a:r>
              <a:rPr lang="en-US" altLang="zh-CN" sz="1400" b="1" dirty="0" smtClean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234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9" name="object 19"/>
          <p:cNvSpPr>
            <a:spLocks/>
          </p:cNvSpPr>
          <p:nvPr/>
        </p:nvSpPr>
        <p:spPr bwMode="auto">
          <a:xfrm>
            <a:off x="314965" y="4263772"/>
            <a:ext cx="0" cy="239713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8"/>
          <p:cNvSpPr txBox="1">
            <a:spLocks noChangeArrowheads="1"/>
          </p:cNvSpPr>
          <p:nvPr/>
        </p:nvSpPr>
        <p:spPr bwMode="auto">
          <a:xfrm>
            <a:off x="2481998" y="4268343"/>
            <a:ext cx="2159000" cy="2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听众抽样名单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11" name="object 19"/>
          <p:cNvSpPr>
            <a:spLocks/>
          </p:cNvSpPr>
          <p:nvPr/>
        </p:nvSpPr>
        <p:spPr bwMode="auto">
          <a:xfrm>
            <a:off x="2377223" y="4285702"/>
            <a:ext cx="0" cy="239713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86857"/>
              </p:ext>
            </p:extLst>
          </p:nvPr>
        </p:nvGraphicFramePr>
        <p:xfrm>
          <a:off x="2481998" y="4539698"/>
          <a:ext cx="4493598" cy="5847553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95872"/>
                <a:gridCol w="1056456"/>
                <a:gridCol w="1541270"/>
              </a:tblGrid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职务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强生（中国）投资有限公司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7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强生（中国）投资有限公司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新产品开发采购经理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江苏鱼跃医疗设备股份有限公司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呼吸机项目组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硬件工程师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江苏鱼跃医疗设备股份有限公司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硬件工程师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微创医疗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江苏盖睿健康科技有限公司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研发经理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上海联影医疗科技股份有限公司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磁共振事业部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磁共振事业部总裁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武汉联影智融医疗科技有限公司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可穿戴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研发总监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Panasonic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CNTC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技术市场开发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上海西门子医疗器械有限公司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产品支持工程师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西门子医疗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0" i="0" u="none" strike="noStrike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创新管理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Duagon AG China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瑞奇外科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产品开发部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电子技术经理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北京品驰医疗设备有限公司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锐珂牙科技术</a:t>
                      </a:r>
                      <a:r>
                        <a:rPr lang="en-US" altLang="zh-CN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  <a:r>
                        <a:rPr lang="en-US" altLang="zh-CN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研发部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硬件工程师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同方威视技术股份有限公司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产品技术部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南京巨鲨显示科技有限公司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中兴通讯股份有限公司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终端事业部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技术规划总工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华为终端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上海华为技术有限公司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无线产品线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战略专员</a:t>
                      </a:r>
                      <a:r>
                        <a:rPr lang="en-US" altLang="zh-CN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无线未来网络方向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中船</a:t>
                      </a:r>
                      <a:r>
                        <a:rPr lang="en-US" altLang="zh-CN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711</a:t>
                      </a:r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自动化事业部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副总工程师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ZIMMER </a:t>
                      </a:r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集团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李尔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三菱电机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半导体事业部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主管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22490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苏州汇川技术有限公司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技术中心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25355"/>
          <a:stretch/>
        </p:blipFill>
        <p:spPr>
          <a:xfrm>
            <a:off x="396254" y="4792716"/>
            <a:ext cx="1946743" cy="18501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23041"/>
          <a:stretch/>
        </p:blipFill>
        <p:spPr>
          <a:xfrm>
            <a:off x="377384" y="6642844"/>
            <a:ext cx="1975530" cy="24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6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538</Words>
  <Application>Microsoft Office PowerPoint</Application>
  <PresentationFormat>自定义</PresentationFormat>
  <Paragraphs>189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FZDaHei-B02S</vt:lpstr>
      <vt:lpstr>ＭＳ Ｐゴシック</vt:lpstr>
      <vt:lpstr>SimHei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nt.temp7</cp:lastModifiedBy>
  <cp:revision>61</cp:revision>
  <dcterms:created xsi:type="dcterms:W3CDTF">2021-04-30T06:34:17Z</dcterms:created>
  <dcterms:modified xsi:type="dcterms:W3CDTF">2021-12-08T05:51:07Z</dcterms:modified>
</cp:coreProperties>
</file>